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3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4" y="96"/>
      </p:cViewPr>
      <p:guideLst>
        <p:guide orient="horz" pos="3188"/>
        <p:guide pos="255"/>
        <p:guide pos="4042"/>
        <p:guide orient="horz" pos="3755"/>
        <p:guide orient="horz" pos="5592"/>
        <p:guide orient="horz" pos="943"/>
        <p:guide orient="horz" pos="784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Sheet2!$K$22:$K$25</c:f>
              <c:strCache>
                <c:ptCount val="4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  <c:pt idx="3">
                  <c:v>LEVEL4</c:v>
                </c:pt>
              </c:strCache>
            </c:strRef>
          </c:cat>
          <c:val>
            <c:numRef>
              <c:f>Sheet2!$J$22:$J$25</c:f>
              <c:numCache>
                <c:formatCode>General</c:formatCode>
                <c:ptCount val="4"/>
                <c:pt idx="0">
                  <c:v>32.200000000000003</c:v>
                </c:pt>
                <c:pt idx="1">
                  <c:v>38.5</c:v>
                </c:pt>
                <c:pt idx="2">
                  <c:v>43.4</c:v>
                </c:pt>
                <c:pt idx="3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C0-469C-8C3C-DFD5016D75D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230719"/>
        <c:axId val="271234879"/>
      </c:lineChart>
      <c:catAx>
        <c:axId val="271230719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4879"/>
        <c:crosses val="autoZero"/>
        <c:auto val="1"/>
        <c:lblAlgn val="ctr"/>
        <c:lblOffset val="100"/>
        <c:noMultiLvlLbl val="0"/>
      </c:catAx>
      <c:valAx>
        <c:axId val="271234879"/>
        <c:scaling>
          <c:orientation val="minMax"/>
          <c:max val="50"/>
          <c:min val="28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TEMPERTATURE(</a:t>
                </a:r>
                <a:r>
                  <a:rPr lang="ko-KR" altLang="en-US"/>
                  <a:t>℃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071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17796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SD0101A2</a:t>
            </a:r>
          </a:p>
          <a:p>
            <a:r>
              <a:rPr lang="en-US" altLang="ko-KR" sz="2000" dirty="0">
                <a:solidFill>
                  <a:srgbClr val="000000"/>
                </a:solidFill>
              </a:rPr>
              <a:t>SSSGD13NNNN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12V,30W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Fabric(Suede)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/>
              <a:t>4</a:t>
            </a:r>
            <a:r>
              <a:rPr lang="en-US" altLang="ko-KR" sz="1200" dirty="0" smtClean="0"/>
              <a:t>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319" y="2757376"/>
            <a:ext cx="5003362" cy="20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84412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174819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73398"/>
              </p:ext>
            </p:extLst>
          </p:nvPr>
        </p:nvGraphicFramePr>
        <p:xfrm>
          <a:off x="417384" y="1519187"/>
          <a:ext cx="5993923" cy="4918889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SD0101A2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SSSGD13NNNN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Suede, 0.7t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700mm X 370mm X 1.5mm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93mm X 30mm X 12mm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Adapter: 44mm X 107mm X 30mm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255g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57g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Adapter: 192g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12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4.8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30W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0.108W/cm2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(30℃)  2 (37℃)  3 (43℃)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(45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℃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12Hour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456041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1039"/>
              </p:ext>
            </p:extLst>
          </p:nvPr>
        </p:nvGraphicFramePr>
        <p:xfrm>
          <a:off x="417385" y="7586764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31" y="3065280"/>
            <a:ext cx="5972236" cy="709122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707873" y="2789424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>
                <a:latin typeface="+mj-ea"/>
              </a:rPr>
              <a:t>LEVEL1</a:t>
            </a:r>
            <a:endParaRPr lang="ko-KR" altLang="en-US" b="1" dirty="0"/>
          </a:p>
        </p:txBody>
      </p:sp>
      <p:sp>
        <p:nvSpPr>
          <p:cNvPr id="51" name="직사각형 50"/>
          <p:cNvSpPr/>
          <p:nvPr/>
        </p:nvSpPr>
        <p:spPr>
          <a:xfrm>
            <a:off x="2268925" y="2792328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LEVEL2</a:t>
            </a:r>
            <a:endParaRPr lang="ko-KR" altLang="en-US" b="1" dirty="0"/>
          </a:p>
        </p:txBody>
      </p:sp>
      <p:sp>
        <p:nvSpPr>
          <p:cNvPr id="52" name="직사각형 51"/>
          <p:cNvSpPr/>
          <p:nvPr/>
        </p:nvSpPr>
        <p:spPr>
          <a:xfrm>
            <a:off x="3819675" y="2781878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LEVEL3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0052" y="1098688"/>
            <a:ext cx="258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5349704" y="2798949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LEVEL4</a:t>
            </a:r>
            <a:endParaRPr lang="ko-KR" altLang="en-US" b="1" dirty="0"/>
          </a:p>
        </p:txBody>
      </p:sp>
      <p:sp>
        <p:nvSpPr>
          <p:cNvPr id="54" name="직사각형 53"/>
          <p:cNvSpPr/>
          <p:nvPr/>
        </p:nvSpPr>
        <p:spPr>
          <a:xfrm>
            <a:off x="1071768" y="3368891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30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619039" y="3400641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37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4124188" y="3387940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43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642037" y="3381590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45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1963" y="2686050"/>
            <a:ext cx="5915025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4" name="차트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985709"/>
              </p:ext>
            </p:extLst>
          </p:nvPr>
        </p:nvGraphicFramePr>
        <p:xfrm>
          <a:off x="404813" y="4989513"/>
          <a:ext cx="5934075" cy="28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4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28" y="3804658"/>
            <a:ext cx="4677600" cy="20883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grpSp>
        <p:nvGrpSpPr>
          <p:cNvPr id="15" name="그룹 14"/>
          <p:cNvGrpSpPr>
            <a:grpSpLocks noChangeAspect="1"/>
          </p:cNvGrpSpPr>
          <p:nvPr/>
        </p:nvGrpSpPr>
        <p:grpSpPr>
          <a:xfrm>
            <a:off x="895934" y="6107897"/>
            <a:ext cx="5029620" cy="2170204"/>
            <a:chOff x="816812" y="4969163"/>
            <a:chExt cx="5532582" cy="2387224"/>
          </a:xfrm>
        </p:grpSpPr>
        <p:sp>
          <p:nvSpPr>
            <p:cNvPr id="21" name="직사각형 20"/>
            <p:cNvSpPr/>
            <p:nvPr/>
          </p:nvSpPr>
          <p:spPr>
            <a:xfrm>
              <a:off x="816812" y="4969163"/>
              <a:ext cx="2309091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241358" y="4969163"/>
              <a:ext cx="3108036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934" y="1681873"/>
            <a:ext cx="5009392" cy="227049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628" y="6275167"/>
            <a:ext cx="1817788" cy="177335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5085" y="6175369"/>
            <a:ext cx="2722643" cy="194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46102"/>
              </p:ext>
            </p:extLst>
          </p:nvPr>
        </p:nvGraphicFramePr>
        <p:xfrm>
          <a:off x="407349" y="3412646"/>
          <a:ext cx="6044286" cy="292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51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63854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705128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604375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 smtClean="0">
                          <a:effectLst/>
                        </a:rPr>
                        <a:t>30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 smtClean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SSSGD13NNNN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538" y="1625620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042" y="2223837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6427" y="5684064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837" y="4946952"/>
            <a:ext cx="314325" cy="333375"/>
          </a:xfrm>
          <a:prstGeom prst="rect">
            <a:avLst/>
          </a:prstGeom>
        </p:spPr>
      </p:pic>
      <p:grpSp>
        <p:nvGrpSpPr>
          <p:cNvPr id="26" name="그룹 25"/>
          <p:cNvGrpSpPr>
            <a:grpSpLocks noChangeAspect="1"/>
          </p:cNvGrpSpPr>
          <p:nvPr/>
        </p:nvGrpSpPr>
        <p:grpSpPr>
          <a:xfrm>
            <a:off x="1858880" y="5874080"/>
            <a:ext cx="2139499" cy="3102197"/>
            <a:chOff x="3865691" y="2281057"/>
            <a:chExt cx="1768181" cy="2563799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5405" y="2310969"/>
              <a:ext cx="1608467" cy="2533887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5691" y="2281057"/>
              <a:ext cx="595047" cy="333375"/>
            </a:xfrm>
            <a:prstGeom prst="rect">
              <a:avLst/>
            </a:prstGeom>
          </p:spPr>
        </p:pic>
      </p:grpSp>
      <p:grpSp>
        <p:nvGrpSpPr>
          <p:cNvPr id="5" name="그룹 4"/>
          <p:cNvGrpSpPr>
            <a:grpSpLocks noChangeAspect="1"/>
          </p:cNvGrpSpPr>
          <p:nvPr/>
        </p:nvGrpSpPr>
        <p:grpSpPr>
          <a:xfrm>
            <a:off x="1609646" y="2487699"/>
            <a:ext cx="3264197" cy="2441156"/>
            <a:chOff x="-3909678" y="2559613"/>
            <a:chExt cx="6360997" cy="4757124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r="55779"/>
            <a:stretch/>
          </p:blipFill>
          <p:spPr>
            <a:xfrm>
              <a:off x="-3909678" y="2611387"/>
              <a:ext cx="3205344" cy="4705350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rcRect l="56463"/>
            <a:stretch/>
          </p:blipFill>
          <p:spPr>
            <a:xfrm>
              <a:off x="-704455" y="2559613"/>
              <a:ext cx="3155774" cy="4705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7787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SD0101A2/ </a:t>
            </a:r>
            <a:r>
              <a:rPr lang="en-US" altLang="ko-KR" sz="1400" dirty="0"/>
              <a:t>SSSGD13NNNN</a:t>
            </a: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11611</TotalTime>
  <Words>1076</Words>
  <Application>Microsoft Office PowerPoint</Application>
  <PresentationFormat>A4 용지(210x297mm)</PresentationFormat>
  <Paragraphs>511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369</cp:revision>
  <cp:lastPrinted>2023-09-18T06:19:54Z</cp:lastPrinted>
  <dcterms:created xsi:type="dcterms:W3CDTF">2023-04-19T03:12:56Z</dcterms:created>
  <dcterms:modified xsi:type="dcterms:W3CDTF">2023-12-04T05:21:26Z</dcterms:modified>
</cp:coreProperties>
</file>